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1" r:id="rId1"/>
  </p:sldMasterIdLst>
  <p:notesMasterIdLst>
    <p:notesMasterId r:id="rId4"/>
  </p:notesMasterIdLst>
  <p:sldIdLst>
    <p:sldId id="258" r:id="rId2"/>
    <p:sldId id="256" r:id="rId3"/>
  </p:sldIdLst>
  <p:sldSz cx="7559675" cy="1069181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タイトルなしのセクション" id="{680C63A1-B6BE-4B9E-8AF9-B02285293591}">
          <p14:sldIdLst>
            <p14:sldId id="258"/>
            <p14:sldId id="25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390" userDrawn="1">
          <p15:clr>
            <a:srgbClr val="A4A3A4"/>
          </p15:clr>
        </p15:guide>
        <p15:guide id="2" pos="23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00"/>
    <a:srgbClr val="FF6600"/>
    <a:srgbClr val="CC3300"/>
    <a:srgbClr val="FFFF66"/>
    <a:srgbClr val="FF00FF"/>
    <a:srgbClr val="FF7C80"/>
    <a:srgbClr val="663300"/>
    <a:srgbClr val="FF00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94660"/>
  </p:normalViewPr>
  <p:slideViewPr>
    <p:cSldViewPr snapToGrid="0" showGuides="1">
      <p:cViewPr varScale="1">
        <p:scale>
          <a:sx n="44" d="100"/>
          <a:sy n="44" d="100"/>
        </p:scale>
        <p:origin x="1536" y="72"/>
      </p:cViewPr>
      <p:guideLst>
        <p:guide orient="horz" pos="3390"/>
        <p:guide pos="23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2949576" cy="498475"/>
          </a:xfrm>
          <a:prstGeom prst="rect">
            <a:avLst/>
          </a:prstGeom>
        </p:spPr>
        <p:txBody>
          <a:bodyPr vert="horz" lIns="88293" tIns="44147" rIns="88293" bIns="4414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40" y="1"/>
            <a:ext cx="2949576" cy="498475"/>
          </a:xfrm>
          <a:prstGeom prst="rect">
            <a:avLst/>
          </a:prstGeom>
        </p:spPr>
        <p:txBody>
          <a:bodyPr vert="horz" lIns="88293" tIns="44147" rIns="88293" bIns="44147" rtlCol="0"/>
          <a:lstStyle>
            <a:lvl1pPr algn="r">
              <a:defRPr sz="1200"/>
            </a:lvl1pPr>
          </a:lstStyle>
          <a:p>
            <a:fld id="{4D3DB9B2-3605-4D49-B934-9265EF47BA58}" type="datetimeFigureOut">
              <a:rPr kumimoji="1" lang="ja-JP" altLang="en-US" smtClean="0"/>
              <a:t>2024/4/11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1243013"/>
            <a:ext cx="237172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93" tIns="44147" rIns="88293" bIns="4414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40" y="4783140"/>
            <a:ext cx="5445125" cy="3913187"/>
          </a:xfrm>
          <a:prstGeom prst="rect">
            <a:avLst/>
          </a:prstGeom>
        </p:spPr>
        <p:txBody>
          <a:bodyPr vert="horz" lIns="88293" tIns="44147" rIns="88293" bIns="4414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4" y="9440868"/>
            <a:ext cx="2949576" cy="498475"/>
          </a:xfrm>
          <a:prstGeom prst="rect">
            <a:avLst/>
          </a:prstGeom>
        </p:spPr>
        <p:txBody>
          <a:bodyPr vert="horz" lIns="88293" tIns="44147" rIns="88293" bIns="4414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40" y="9440868"/>
            <a:ext cx="2949576" cy="498475"/>
          </a:xfrm>
          <a:prstGeom prst="rect">
            <a:avLst/>
          </a:prstGeom>
        </p:spPr>
        <p:txBody>
          <a:bodyPr vert="horz" lIns="88293" tIns="44147" rIns="88293" bIns="44147" rtlCol="0" anchor="b"/>
          <a:lstStyle>
            <a:lvl1pPr algn="r">
              <a:defRPr sz="1200"/>
            </a:lvl1pPr>
          </a:lstStyle>
          <a:p>
            <a:fld id="{AF720F28-6870-476F-B8DD-697EA1B7A1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2548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kumimoji="1"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1FC9A8-BEF2-4ED3-B6CF-64CA6E434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960" y="1749795"/>
            <a:ext cx="5669756" cy="3722335"/>
          </a:xfrm>
        </p:spPr>
        <p:txBody>
          <a:bodyPr anchor="b"/>
          <a:lstStyle>
            <a:lvl1pPr algn="ctr">
              <a:defRPr sz="372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38D9FB-23E1-4484-A3A0-7B63D6BFEE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488"/>
            </a:lvl1pPr>
            <a:lvl2pPr marL="283510" indent="0" algn="ctr">
              <a:buNone/>
              <a:defRPr sz="1240"/>
            </a:lvl2pPr>
            <a:lvl3pPr marL="567019" indent="0" algn="ctr">
              <a:buNone/>
              <a:defRPr sz="1116"/>
            </a:lvl3pPr>
            <a:lvl4pPr marL="850529" indent="0" algn="ctr">
              <a:buNone/>
              <a:defRPr sz="992"/>
            </a:lvl4pPr>
            <a:lvl5pPr marL="1134039" indent="0" algn="ctr">
              <a:buNone/>
              <a:defRPr sz="992"/>
            </a:lvl5pPr>
            <a:lvl6pPr marL="1417549" indent="0" algn="ctr">
              <a:buNone/>
              <a:defRPr sz="992"/>
            </a:lvl6pPr>
            <a:lvl7pPr marL="1701058" indent="0" algn="ctr">
              <a:buNone/>
              <a:defRPr sz="992"/>
            </a:lvl7pPr>
            <a:lvl8pPr marL="1984568" indent="0" algn="ctr">
              <a:buNone/>
              <a:defRPr sz="992"/>
            </a:lvl8pPr>
            <a:lvl9pPr marL="2268078" indent="0" algn="ctr">
              <a:buNone/>
              <a:defRPr sz="992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8D06086-1D00-4EE0-8C83-43CAE8AA4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C716A-3BC8-444E-B04A-008846571234}" type="datetimeFigureOut">
              <a:rPr kumimoji="1" lang="ja-JP" altLang="en-US" smtClean="0"/>
              <a:t>2024/4/11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346E03F-4826-402E-A5B1-6EDDF7F4D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30E07F9-E9AF-42D4-8108-B4C9D0557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632B-0D8D-40EA-A7B7-E4692923F7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837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52991A-A5CD-4D5E-8CF6-462D816AB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049920B-0582-4C1B-95CD-6421321FBD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AA3C810-5954-4A81-A909-5CCC402FF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C716A-3BC8-444E-B04A-008846571234}" type="datetimeFigureOut">
              <a:rPr kumimoji="1" lang="ja-JP" altLang="en-US" smtClean="0"/>
              <a:t>2024/4/11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1D40679-A258-42C5-8EFB-8D7797D36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C16E005-2C95-4074-9202-CB47621E3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632B-0D8D-40EA-A7B7-E4692923F7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9241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03D50E91-F2AC-4A35-9737-5345F996D2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409892" y="569240"/>
            <a:ext cx="1630055" cy="9060817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095241C-9E7F-4312-9483-B600EF5E1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7D5974A-3F82-460F-AC14-51C012C14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C716A-3BC8-444E-B04A-008846571234}" type="datetimeFigureOut">
              <a:rPr kumimoji="1" lang="ja-JP" altLang="en-US" smtClean="0"/>
              <a:t>2024/4/11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B734BF7-2AE7-4039-A390-4381084E5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5A78A85-15B7-4774-AD64-7C748EE52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632B-0D8D-40EA-A7B7-E4692923F7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3440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CBD202-EAB4-4428-A1C5-06F37BCDE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DAFA151-DB9E-4289-96F3-654B6B81E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2C9605B-65E5-459F-9BA0-48DAACA61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C716A-3BC8-444E-B04A-008846571234}" type="datetimeFigureOut">
              <a:rPr kumimoji="1" lang="ja-JP" altLang="en-US" smtClean="0"/>
              <a:t>2024/4/11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FF07B05-F7C3-4AA0-9942-449F65A4C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9FA64FD-CB36-46DD-B3BE-37F55E376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632B-0D8D-40EA-A7B7-E4692923F7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5679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6E1259-7536-4B62-93EE-FA6E56C1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790" y="2665530"/>
            <a:ext cx="6520220" cy="4447496"/>
          </a:xfrm>
        </p:spPr>
        <p:txBody>
          <a:bodyPr anchor="b"/>
          <a:lstStyle>
            <a:lvl1pPr>
              <a:defRPr sz="372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749F9AF-301C-45D1-B962-0EDB861AF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790" y="7155102"/>
            <a:ext cx="6520220" cy="2338833"/>
          </a:xfrm>
        </p:spPr>
        <p:txBody>
          <a:bodyPr/>
          <a:lstStyle>
            <a:lvl1pPr marL="0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1pPr>
            <a:lvl2pPr marL="283510" indent="0">
              <a:buNone/>
              <a:defRPr sz="1240">
                <a:solidFill>
                  <a:schemeClr val="tx1">
                    <a:tint val="75000"/>
                  </a:schemeClr>
                </a:solidFill>
              </a:defRPr>
            </a:lvl2pPr>
            <a:lvl3pPr marL="567019" indent="0">
              <a:buNone/>
              <a:defRPr sz="1116">
                <a:solidFill>
                  <a:schemeClr val="tx1">
                    <a:tint val="75000"/>
                  </a:schemeClr>
                </a:solidFill>
              </a:defRPr>
            </a:lvl3pPr>
            <a:lvl4pPr marL="850529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4pPr>
            <a:lvl5pPr marL="1134039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5pPr>
            <a:lvl6pPr marL="1417549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6pPr>
            <a:lvl7pPr marL="1701058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7pPr>
            <a:lvl8pPr marL="1984568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8pPr>
            <a:lvl9pPr marL="2268078" indent="0">
              <a:buNone/>
              <a:defRPr sz="9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CD434A6-16E3-4903-9C0E-2AABA74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C716A-3BC8-444E-B04A-008846571234}" type="datetimeFigureOut">
              <a:rPr kumimoji="1" lang="ja-JP" altLang="en-US" smtClean="0"/>
              <a:t>2024/4/11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B67E7AA-AF2D-4BF5-8597-64F82C39D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BDD4344-9465-4E00-8604-97D044888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632B-0D8D-40EA-A7B7-E4692923F7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8436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9A757E-1529-44AC-B817-CB5986A7E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7E32A9-5D1F-4A64-82E0-9113D3C259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FCBED80-53FD-4EF1-AFC0-7F90F5807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49956FA-B11C-413E-BD8F-F8A8BD8F4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C716A-3BC8-444E-B04A-008846571234}" type="datetimeFigureOut">
              <a:rPr kumimoji="1" lang="ja-JP" altLang="en-US" smtClean="0"/>
              <a:t>2024/4/11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DDADACB-828C-477D-BC70-AE66F85CC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4A766DC-5E69-420A-A34D-0796B5D0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632B-0D8D-40EA-A7B7-E4692923F7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1422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EBAD98-DC57-4ED3-8B58-ED9F13FDC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12" y="569241"/>
            <a:ext cx="6520220" cy="2066590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455AAAA-C4B2-489C-9101-A52537087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712" y="2620980"/>
            <a:ext cx="3198097" cy="1284502"/>
          </a:xfrm>
        </p:spPr>
        <p:txBody>
          <a:bodyPr anchor="b"/>
          <a:lstStyle>
            <a:lvl1pPr marL="0" indent="0">
              <a:buNone/>
              <a:defRPr sz="1488" b="1"/>
            </a:lvl1pPr>
            <a:lvl2pPr marL="283510" indent="0">
              <a:buNone/>
              <a:defRPr sz="1240" b="1"/>
            </a:lvl2pPr>
            <a:lvl3pPr marL="567019" indent="0">
              <a:buNone/>
              <a:defRPr sz="1116" b="1"/>
            </a:lvl3pPr>
            <a:lvl4pPr marL="850529" indent="0">
              <a:buNone/>
              <a:defRPr sz="992" b="1"/>
            </a:lvl4pPr>
            <a:lvl5pPr marL="1134039" indent="0">
              <a:buNone/>
              <a:defRPr sz="992" b="1"/>
            </a:lvl5pPr>
            <a:lvl6pPr marL="1417549" indent="0">
              <a:buNone/>
              <a:defRPr sz="992" b="1"/>
            </a:lvl6pPr>
            <a:lvl7pPr marL="1701058" indent="0">
              <a:buNone/>
              <a:defRPr sz="992" b="1"/>
            </a:lvl7pPr>
            <a:lvl8pPr marL="1984568" indent="0">
              <a:buNone/>
              <a:defRPr sz="992" b="1"/>
            </a:lvl8pPr>
            <a:lvl9pPr marL="2268078" indent="0">
              <a:buNone/>
              <a:defRPr sz="992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6C752D2-7D6E-4D21-BF44-19AAED6AB0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712" y="3905482"/>
            <a:ext cx="3198097" cy="574437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5EC0635-383C-484F-9FC4-9576505108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27085" y="2620980"/>
            <a:ext cx="3213847" cy="1284502"/>
          </a:xfrm>
        </p:spPr>
        <p:txBody>
          <a:bodyPr anchor="b"/>
          <a:lstStyle>
            <a:lvl1pPr marL="0" indent="0">
              <a:buNone/>
              <a:defRPr sz="1488" b="1"/>
            </a:lvl1pPr>
            <a:lvl2pPr marL="283510" indent="0">
              <a:buNone/>
              <a:defRPr sz="1240" b="1"/>
            </a:lvl2pPr>
            <a:lvl3pPr marL="567019" indent="0">
              <a:buNone/>
              <a:defRPr sz="1116" b="1"/>
            </a:lvl3pPr>
            <a:lvl4pPr marL="850529" indent="0">
              <a:buNone/>
              <a:defRPr sz="992" b="1"/>
            </a:lvl4pPr>
            <a:lvl5pPr marL="1134039" indent="0">
              <a:buNone/>
              <a:defRPr sz="992" b="1"/>
            </a:lvl5pPr>
            <a:lvl6pPr marL="1417549" indent="0">
              <a:buNone/>
              <a:defRPr sz="992" b="1"/>
            </a:lvl6pPr>
            <a:lvl7pPr marL="1701058" indent="0">
              <a:buNone/>
              <a:defRPr sz="992" b="1"/>
            </a:lvl7pPr>
            <a:lvl8pPr marL="1984568" indent="0">
              <a:buNone/>
              <a:defRPr sz="992" b="1"/>
            </a:lvl8pPr>
            <a:lvl9pPr marL="2268078" indent="0">
              <a:buNone/>
              <a:defRPr sz="992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899EAE8-BE66-40DA-B540-9611D6CEF6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27085" y="3905482"/>
            <a:ext cx="3213847" cy="574437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5020D2B-D8EB-4D07-8D3E-452F239F7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C716A-3BC8-444E-B04A-008846571234}" type="datetimeFigureOut">
              <a:rPr kumimoji="1" lang="ja-JP" altLang="en-US" smtClean="0"/>
              <a:t>2024/4/11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B194510B-A27A-49BD-B7AC-0BA1A662C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DAC6A4BA-36FF-44AE-92EE-C119E6D03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632B-0D8D-40EA-A7B7-E4692923F7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2604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EA6FDE-5A27-4F55-BBF9-CE57541F7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0CE83F2-5E79-43B0-A0D2-A9F60C4C4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C716A-3BC8-444E-B04A-008846571234}" type="datetimeFigureOut">
              <a:rPr kumimoji="1" lang="ja-JP" altLang="en-US" smtClean="0"/>
              <a:t>2024/4/11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F01DB9D-3FDF-432A-BA00-BA8A8D7B7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5601B00-493B-4ADC-B1A2-73EDACC68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632B-0D8D-40EA-A7B7-E4692923F7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3989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F4D7F27-074F-4F66-A74B-910912E7B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C716A-3BC8-444E-B04A-008846571234}" type="datetimeFigureOut">
              <a:rPr kumimoji="1" lang="ja-JP" altLang="en-US" smtClean="0"/>
              <a:t>2024/4/11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8674CEC-B766-432A-9D61-AA4358F6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EABD7F6-F7B9-4B64-B820-DF993AE81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632B-0D8D-40EA-A7B7-E4692923F7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809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2C6399-E949-4ECA-8953-CC43EA7DF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1984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E02EB9B-6710-4ED6-8621-A33FE14C5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847" y="1539424"/>
            <a:ext cx="3827085" cy="7598117"/>
          </a:xfrm>
        </p:spPr>
        <p:txBody>
          <a:bodyPr/>
          <a:lstStyle>
            <a:lvl1pPr>
              <a:defRPr sz="1984"/>
            </a:lvl1pPr>
            <a:lvl2pPr>
              <a:defRPr sz="1736"/>
            </a:lvl2pPr>
            <a:lvl3pPr>
              <a:defRPr sz="1488"/>
            </a:lvl3pPr>
            <a:lvl4pPr>
              <a:defRPr sz="1240"/>
            </a:lvl4pPr>
            <a:lvl5pPr>
              <a:defRPr sz="1240"/>
            </a:lvl5pPr>
            <a:lvl6pPr>
              <a:defRPr sz="1240"/>
            </a:lvl6pPr>
            <a:lvl7pPr>
              <a:defRPr sz="1240"/>
            </a:lvl7pPr>
            <a:lvl8pPr>
              <a:defRPr sz="1240"/>
            </a:lvl8pPr>
            <a:lvl9pPr>
              <a:defRPr sz="124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FFC0141-E7DF-4B03-BCF5-90785A0A02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992"/>
            </a:lvl1pPr>
            <a:lvl2pPr marL="283510" indent="0">
              <a:buNone/>
              <a:defRPr sz="868"/>
            </a:lvl2pPr>
            <a:lvl3pPr marL="567019" indent="0">
              <a:buNone/>
              <a:defRPr sz="744"/>
            </a:lvl3pPr>
            <a:lvl4pPr marL="850529" indent="0">
              <a:buNone/>
              <a:defRPr sz="620"/>
            </a:lvl4pPr>
            <a:lvl5pPr marL="1134039" indent="0">
              <a:buNone/>
              <a:defRPr sz="620"/>
            </a:lvl5pPr>
            <a:lvl6pPr marL="1417549" indent="0">
              <a:buNone/>
              <a:defRPr sz="620"/>
            </a:lvl6pPr>
            <a:lvl7pPr marL="1701058" indent="0">
              <a:buNone/>
              <a:defRPr sz="620"/>
            </a:lvl7pPr>
            <a:lvl8pPr marL="1984568" indent="0">
              <a:buNone/>
              <a:defRPr sz="620"/>
            </a:lvl8pPr>
            <a:lvl9pPr marL="2268078" indent="0">
              <a:buNone/>
              <a:defRPr sz="62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4C0DA4B-487F-4F9A-946D-144265E87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C716A-3BC8-444E-B04A-008846571234}" type="datetimeFigureOut">
              <a:rPr kumimoji="1" lang="ja-JP" altLang="en-US" smtClean="0"/>
              <a:t>2024/4/11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23DB082-39A6-43E2-B391-8CFABFC00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4863790-59CF-4EC5-ADE7-FA0D4540B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632B-0D8D-40EA-A7B7-E4692923F7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4792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5C4527-1555-4FB1-9B43-F5873F728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1984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35EAD46-14F1-4021-A109-9BEA7F5D04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13847" y="1539424"/>
            <a:ext cx="3827085" cy="7598117"/>
          </a:xfrm>
        </p:spPr>
        <p:txBody>
          <a:bodyPr/>
          <a:lstStyle>
            <a:lvl1pPr marL="0" indent="0">
              <a:buNone/>
              <a:defRPr sz="1984"/>
            </a:lvl1pPr>
            <a:lvl2pPr marL="283510" indent="0">
              <a:buNone/>
              <a:defRPr sz="1736"/>
            </a:lvl2pPr>
            <a:lvl3pPr marL="567019" indent="0">
              <a:buNone/>
              <a:defRPr sz="1488"/>
            </a:lvl3pPr>
            <a:lvl4pPr marL="850529" indent="0">
              <a:buNone/>
              <a:defRPr sz="1240"/>
            </a:lvl4pPr>
            <a:lvl5pPr marL="1134039" indent="0">
              <a:buNone/>
              <a:defRPr sz="1240"/>
            </a:lvl5pPr>
            <a:lvl6pPr marL="1417549" indent="0">
              <a:buNone/>
              <a:defRPr sz="1240"/>
            </a:lvl6pPr>
            <a:lvl7pPr marL="1701058" indent="0">
              <a:buNone/>
              <a:defRPr sz="1240"/>
            </a:lvl7pPr>
            <a:lvl8pPr marL="1984568" indent="0">
              <a:buNone/>
              <a:defRPr sz="1240"/>
            </a:lvl8pPr>
            <a:lvl9pPr marL="2268078" indent="0">
              <a:buNone/>
              <a:defRPr sz="124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258D94A-6053-47AE-A0F6-E0F3DBA39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992"/>
            </a:lvl1pPr>
            <a:lvl2pPr marL="283510" indent="0">
              <a:buNone/>
              <a:defRPr sz="868"/>
            </a:lvl2pPr>
            <a:lvl3pPr marL="567019" indent="0">
              <a:buNone/>
              <a:defRPr sz="744"/>
            </a:lvl3pPr>
            <a:lvl4pPr marL="850529" indent="0">
              <a:buNone/>
              <a:defRPr sz="620"/>
            </a:lvl4pPr>
            <a:lvl5pPr marL="1134039" indent="0">
              <a:buNone/>
              <a:defRPr sz="620"/>
            </a:lvl5pPr>
            <a:lvl6pPr marL="1417549" indent="0">
              <a:buNone/>
              <a:defRPr sz="620"/>
            </a:lvl6pPr>
            <a:lvl7pPr marL="1701058" indent="0">
              <a:buNone/>
              <a:defRPr sz="620"/>
            </a:lvl7pPr>
            <a:lvl8pPr marL="1984568" indent="0">
              <a:buNone/>
              <a:defRPr sz="620"/>
            </a:lvl8pPr>
            <a:lvl9pPr marL="2268078" indent="0">
              <a:buNone/>
              <a:defRPr sz="62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BAD59A0-DD54-4250-AB41-7504DAC61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C716A-3BC8-444E-B04A-008846571234}" type="datetimeFigureOut">
              <a:rPr kumimoji="1" lang="ja-JP" altLang="en-US" smtClean="0"/>
              <a:t>2024/4/11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EDBBDFD-40D5-4570-9EDB-67E712B21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DAE4DD3-114E-4402-906F-48D3F9810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8632B-0D8D-40EA-A7B7-E4692923F7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2211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mCheck">
          <a:fgClr>
            <a:srgbClr val="FFFF6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631018B-04AD-427D-AC95-1D9E3379E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728" y="569241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3EB6734-6447-47BF-9CA8-6A15B795D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B0A8240-79E8-49F2-AB88-C3E091E6A3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9728" y="9909727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C716A-3BC8-444E-B04A-008846571234}" type="datetimeFigureOut">
              <a:rPr kumimoji="1" lang="ja-JP" altLang="en-US" smtClean="0"/>
              <a:t>2024/4/11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4055CF3-23AE-4B43-B5B3-88337F05E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4143" y="9909727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94928CF-B750-40BE-BA20-982FFE121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9020" y="9909727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8632B-0D8D-40EA-A7B7-E4692923F7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4178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defTabSz="567019" rtl="0" eaLnBrk="1" latinLnBrk="0" hangingPunct="1">
        <a:lnSpc>
          <a:spcPct val="90000"/>
        </a:lnSpc>
        <a:spcBef>
          <a:spcPct val="0"/>
        </a:spcBef>
        <a:buNone/>
        <a:defRPr kumimoji="1" sz="272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1755" indent="-141755" algn="l" defTabSz="567019" rtl="0" eaLnBrk="1" latinLnBrk="0" hangingPunct="1">
        <a:lnSpc>
          <a:spcPct val="90000"/>
        </a:lnSpc>
        <a:spcBef>
          <a:spcPts val="620"/>
        </a:spcBef>
        <a:buFont typeface="Arial" panose="020B0604020202020204" pitchFamily="34" charset="0"/>
        <a:buChar char="•"/>
        <a:defRPr kumimoji="1"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25265" indent="-141755" algn="l" defTabSz="567019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08774" indent="-141755" algn="l" defTabSz="567019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kumimoji="1" sz="1240" kern="1200">
          <a:solidFill>
            <a:schemeClr val="tx1"/>
          </a:solidFill>
          <a:latin typeface="+mn-lt"/>
          <a:ea typeface="+mn-ea"/>
          <a:cs typeface="+mn-cs"/>
        </a:defRPr>
      </a:lvl3pPr>
      <a:lvl4pPr marL="992284" indent="-141755" algn="l" defTabSz="567019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4pPr>
      <a:lvl5pPr marL="1275794" indent="-141755" algn="l" defTabSz="567019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5pPr>
      <a:lvl6pPr marL="1559303" indent="-141755" algn="l" defTabSz="567019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6pPr>
      <a:lvl7pPr marL="1842813" indent="-141755" algn="l" defTabSz="567019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7pPr>
      <a:lvl8pPr marL="2126323" indent="-141755" algn="l" defTabSz="567019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8pPr>
      <a:lvl9pPr marL="2409833" indent="-141755" algn="l" defTabSz="567019" rtl="0" eaLnBrk="1" latinLnBrk="0" hangingPunct="1">
        <a:lnSpc>
          <a:spcPct val="90000"/>
        </a:lnSpc>
        <a:spcBef>
          <a:spcPts val="310"/>
        </a:spcBef>
        <a:buFont typeface="Arial" panose="020B0604020202020204" pitchFamily="34" charset="0"/>
        <a:buChar char="•"/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567019" rtl="0" eaLnBrk="1" latinLnBrk="0" hangingPunct="1"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1pPr>
      <a:lvl2pPr marL="283510" algn="l" defTabSz="567019" rtl="0" eaLnBrk="1" latinLnBrk="0" hangingPunct="1"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2pPr>
      <a:lvl3pPr marL="567019" algn="l" defTabSz="567019" rtl="0" eaLnBrk="1" latinLnBrk="0" hangingPunct="1"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3pPr>
      <a:lvl4pPr marL="850529" algn="l" defTabSz="567019" rtl="0" eaLnBrk="1" latinLnBrk="0" hangingPunct="1"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4pPr>
      <a:lvl5pPr marL="1134039" algn="l" defTabSz="567019" rtl="0" eaLnBrk="1" latinLnBrk="0" hangingPunct="1"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5pPr>
      <a:lvl6pPr marL="1417549" algn="l" defTabSz="567019" rtl="0" eaLnBrk="1" latinLnBrk="0" hangingPunct="1"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6pPr>
      <a:lvl7pPr marL="1701058" algn="l" defTabSz="567019" rtl="0" eaLnBrk="1" latinLnBrk="0" hangingPunct="1"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7pPr>
      <a:lvl8pPr marL="1984568" algn="l" defTabSz="567019" rtl="0" eaLnBrk="1" latinLnBrk="0" hangingPunct="1"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8pPr>
      <a:lvl9pPr marL="2268078" algn="l" defTabSz="567019" rtl="0" eaLnBrk="1" latinLnBrk="0" hangingPunct="1">
        <a:defRPr kumimoji="1" sz="11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4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2.png"/><Relationship Id="rId5" Type="http://schemas.openxmlformats.org/officeDocument/2006/relationships/image" Target="../media/image7.jpeg"/><Relationship Id="rId10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openxmlformats.org/officeDocument/2006/relationships/image" Target="../media/image10.jpeg"/><Relationship Id="rId1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EDB07D-E150-4E7A-BC66-31555FCE84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7644" y="164326"/>
            <a:ext cx="4402417" cy="1456522"/>
          </a:xfrm>
        </p:spPr>
        <p:txBody>
          <a:bodyPr>
            <a:noAutofit/>
          </a:bodyPr>
          <a:lstStyle/>
          <a:p>
            <a:pPr algn="ctr"/>
            <a:r>
              <a:rPr lang="en-US" altLang="ja-JP" sz="4000" b="1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5</a:t>
            </a:r>
            <a:r>
              <a:rPr kumimoji="1" lang="ja-JP" altLang="en-US" sz="4000" b="1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月限定</a:t>
            </a:r>
            <a:br>
              <a:rPr kumimoji="1" lang="en-US" altLang="ja-JP" sz="4000" b="1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</a:br>
            <a:r>
              <a:rPr kumimoji="1" lang="ja-JP" altLang="en-US" sz="4000" b="1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テイクアウト弁当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956E987-4A62-437F-89E0-9A764C9BC111}"/>
              </a:ext>
            </a:extLst>
          </p:cNvPr>
          <p:cNvSpPr txBox="1"/>
          <p:nvPr/>
        </p:nvSpPr>
        <p:spPr>
          <a:xfrm>
            <a:off x="120155" y="2317537"/>
            <a:ext cx="77828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dirty="0">
                <a:ln w="28575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　　　</a:t>
            </a:r>
            <a:r>
              <a:rPr kumimoji="0" lang="ja-JP" altLang="en-US" sz="3200" dirty="0">
                <a:ln w="28575">
                  <a:noFill/>
                  <a:prstDash val="solid"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</a:t>
            </a:r>
            <a:r>
              <a:rPr kumimoji="0" lang="ja-JP" altLang="en-US" sz="4400" b="1" dirty="0">
                <a:ln w="28575">
                  <a:noFill/>
                  <a:prstDash val="solid"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牛タン</a:t>
            </a:r>
            <a:r>
              <a:rPr kumimoji="0" lang="ja-JP" altLang="en-US" sz="4400" dirty="0">
                <a:ln w="28575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弁当　　</a:t>
            </a:r>
            <a:endParaRPr kumimoji="1" lang="ja-JP" altLang="en-US" sz="4400" i="0" u="none" strike="noStrike" kern="1200" cap="none" spc="0" normalizeH="0" baseline="0" noProof="0" dirty="0">
              <a:ln w="28575">
                <a:noFill/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7" name="テキスト ボックス 8">
            <a:extLst>
              <a:ext uri="{FF2B5EF4-FFF2-40B4-BE49-F238E27FC236}">
                <a16:creationId xmlns:a16="http://schemas.microsoft.com/office/drawing/2014/main" id="{FE39AB26-7C03-4E2F-B9A5-6A9C4778F199}"/>
              </a:ext>
            </a:extLst>
          </p:cNvPr>
          <p:cNvSpPr txBox="1"/>
          <p:nvPr/>
        </p:nvSpPr>
        <p:spPr>
          <a:xfrm>
            <a:off x="917114" y="6780801"/>
            <a:ext cx="5725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93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★ご注文後に調理致しますので、お時間がかかる場合がございます。</a:t>
            </a:r>
            <a:endParaRPr kumimoji="0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285750" marR="0" lvl="0" indent="-285750" algn="l" defTabSz="493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事前にご予約いただけますと、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スムーズにお渡しできます。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C011B10-AF42-4DC6-850C-64B3F9954A9F}"/>
              </a:ext>
            </a:extLst>
          </p:cNvPr>
          <p:cNvSpPr txBox="1"/>
          <p:nvPr/>
        </p:nvSpPr>
        <p:spPr>
          <a:xfrm>
            <a:off x="314294" y="8958601"/>
            <a:ext cx="41601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0" indent="0" algn="l" defTabSz="493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北上市北鬼柳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23-69-1   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えづりこ古墳公園隣り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180000" marR="0" lvl="0" indent="0" algn="l" defTabSz="493456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URL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：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https://www.seibu-marugyu.com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C25A40AF-7501-4087-93AA-C246DC21B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96" y="186267"/>
            <a:ext cx="2615587" cy="14126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</p:spPr>
      </p:pic>
      <p:sp>
        <p:nvSpPr>
          <p:cNvPr id="14" name="テキスト ボックス 3">
            <a:extLst>
              <a:ext uri="{FF2B5EF4-FFF2-40B4-BE49-F238E27FC236}">
                <a16:creationId xmlns:a16="http://schemas.microsoft.com/office/drawing/2014/main" id="{97378759-B85B-4EDF-881D-743C75FE0583}"/>
              </a:ext>
            </a:extLst>
          </p:cNvPr>
          <p:cNvSpPr txBox="1"/>
          <p:nvPr/>
        </p:nvSpPr>
        <p:spPr>
          <a:xfrm>
            <a:off x="5505182" y="3930452"/>
            <a:ext cx="193433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93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ﾌﾟﾚｾﾞﾝｽEB" panose="02020800000000000000" pitchFamily="18" charset="-128"/>
                <a:ea typeface="HGP創英ﾌﾟﾚｾﾞﾝｽEB" panose="02020800000000000000" pitchFamily="18" charset="-128"/>
                <a:cs typeface="+mn-cs"/>
              </a:rPr>
              <a:t>【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ﾌﾟﾚｾﾞﾝｽEB" panose="02020800000000000000" pitchFamily="18" charset="-128"/>
                <a:ea typeface="HGP創英ﾌﾟﾚｾﾞﾝｽEB" panose="02020800000000000000" pitchFamily="18" charset="-128"/>
                <a:cs typeface="+mn-cs"/>
              </a:rPr>
              <a:t>内容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ﾌﾟﾚｾﾞﾝｽEB" panose="02020800000000000000" pitchFamily="18" charset="-128"/>
                <a:ea typeface="HGP創英ﾌﾟﾚｾﾞﾝｽEB" panose="02020800000000000000" pitchFamily="18" charset="-128"/>
                <a:cs typeface="+mn-cs"/>
              </a:rPr>
              <a:t>】</a:t>
            </a:r>
          </a:p>
          <a:p>
            <a:pPr marL="0" marR="0" lvl="0" indent="0" algn="l" defTabSz="493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800" b="1" dirty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牛タン（</a:t>
            </a:r>
            <a:r>
              <a:rPr lang="en-US" altLang="ja-JP" sz="1800" b="1" dirty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USA</a:t>
            </a:r>
            <a:r>
              <a:rPr lang="ja-JP" altLang="en-US" sz="1800" b="1" dirty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）</a:t>
            </a:r>
            <a:endParaRPr lang="en-US" altLang="ja-JP" sz="1800" b="1" dirty="0">
              <a:latin typeface="HGP創英ﾌﾟﾚｾﾞﾝｽEB" panose="02020800000000000000" pitchFamily="18" charset="-128"/>
              <a:ea typeface="HGP創英ﾌﾟﾚｾﾞﾝｽEB" panose="02020800000000000000" pitchFamily="18" charset="-128"/>
            </a:endParaRPr>
          </a:p>
          <a:p>
            <a:pPr marL="0" marR="0" lvl="0" indent="0" algn="l" defTabSz="493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800" b="1" dirty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ナムル</a:t>
            </a:r>
            <a:endParaRPr lang="en-US" altLang="ja-JP" sz="1800" b="1" dirty="0">
              <a:latin typeface="HGP創英ﾌﾟﾚｾﾞﾝｽEB" panose="02020800000000000000" pitchFamily="18" charset="-128"/>
              <a:ea typeface="HGP創英ﾌﾟﾚｾﾞﾝｽEB" panose="02020800000000000000" pitchFamily="18" charset="-128"/>
            </a:endParaRPr>
          </a:p>
          <a:p>
            <a:pPr marL="0" marR="0" lvl="0" indent="0" algn="l" defTabSz="493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800" b="1" dirty="0">
                <a:latin typeface="HGP創英ﾌﾟﾚｾﾞﾝｽEB" panose="02020800000000000000" pitchFamily="18" charset="-128"/>
                <a:ea typeface="HGP創英ﾌﾟﾚｾﾞﾝｽEB" panose="02020800000000000000" pitchFamily="18" charset="-128"/>
              </a:rPr>
              <a:t>キムチ</a:t>
            </a:r>
            <a:endParaRPr lang="en-US" altLang="ja-JP" sz="1800" b="1" dirty="0">
              <a:latin typeface="HGP創英ﾌﾟﾚｾﾞﾝｽEB" panose="02020800000000000000" pitchFamily="18" charset="-128"/>
              <a:ea typeface="HGP創英ﾌﾟﾚｾﾞﾝｽEB" panose="02020800000000000000" pitchFamily="18" charset="-128"/>
            </a:endParaRPr>
          </a:p>
          <a:p>
            <a:pPr marL="0" marR="0" lvl="0" indent="0" algn="l" defTabSz="493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b="1" dirty="0">
              <a:latin typeface="HGP創英ﾌﾟﾚｾﾞﾝｽEB" panose="02020800000000000000" pitchFamily="18" charset="-128"/>
              <a:ea typeface="HGP創英ﾌﾟﾚｾﾞﾝｽEB" panose="02020800000000000000" pitchFamily="18" charset="-128"/>
            </a:endParaRPr>
          </a:p>
          <a:p>
            <a:pPr marL="0" marR="0" lvl="0" indent="0" algn="l" defTabSz="493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b="1" dirty="0">
              <a:latin typeface="HGP創英ﾌﾟﾚｾﾞﾝｽEB" panose="02020800000000000000" pitchFamily="18" charset="-128"/>
              <a:ea typeface="HGP創英ﾌﾟﾚｾﾞﾝｽEB" panose="02020800000000000000" pitchFamily="18" charset="-128"/>
            </a:endParaRPr>
          </a:p>
          <a:p>
            <a:pPr marL="0" marR="0" lvl="0" indent="0" algn="l" defTabSz="493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GP創英ﾌﾟﾚｾﾞﾝｽEB" panose="02020800000000000000" pitchFamily="18" charset="-128"/>
              <a:ea typeface="HGP創英ﾌﾟﾚｾﾞﾝｽEB" panose="02020800000000000000" pitchFamily="18" charset="-128"/>
              <a:cs typeface="+mn-cs"/>
            </a:endParaRPr>
          </a:p>
        </p:txBody>
      </p:sp>
      <p:sp>
        <p:nvSpPr>
          <p:cNvPr id="15" name="テキスト ボックス 3">
            <a:extLst>
              <a:ext uri="{FF2B5EF4-FFF2-40B4-BE49-F238E27FC236}">
                <a16:creationId xmlns:a16="http://schemas.microsoft.com/office/drawing/2014/main" id="{25F2E11B-CD23-4CFC-9094-0EEFF06C2001}"/>
              </a:ext>
            </a:extLst>
          </p:cNvPr>
          <p:cNvSpPr txBox="1"/>
          <p:nvPr/>
        </p:nvSpPr>
        <p:spPr>
          <a:xfrm>
            <a:off x="463420" y="1794317"/>
            <a:ext cx="6632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93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人気の牛タンをお弁当でもぜひどうぞ</a:t>
            </a:r>
            <a:r>
              <a:rPr kumimoji="0" lang="ja-JP" altLang="en-US" sz="2800" b="1" i="0" u="none" strike="noStrike" kern="1200" cap="none" spc="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！</a:t>
            </a:r>
            <a:endParaRPr kumimoji="0" lang="en-US" altLang="ja-JP" sz="2800" b="1" i="0" u="none" strike="noStrike" kern="1200" cap="none" spc="0" normalizeH="0" baseline="0" noProof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" name="テキスト ボックス 21">
            <a:extLst>
              <a:ext uri="{FF2B5EF4-FFF2-40B4-BE49-F238E27FC236}">
                <a16:creationId xmlns:a16="http://schemas.microsoft.com/office/drawing/2014/main" id="{D4CDFB3F-E65A-4B4C-A9CC-4FEAC41AB8BD}"/>
              </a:ext>
            </a:extLst>
          </p:cNvPr>
          <p:cNvSpPr txBox="1"/>
          <p:nvPr/>
        </p:nvSpPr>
        <p:spPr>
          <a:xfrm>
            <a:off x="4423179" y="3071871"/>
            <a:ext cx="30163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0190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1,600</a:t>
            </a:r>
            <a:r>
              <a:rPr kumimoji="1" lang="ja-JP" alt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円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（税込）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5A1D6C2D-B637-4D48-BEC4-7259F4980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797" y="8798031"/>
            <a:ext cx="2957100" cy="1798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2DE2223-0C5C-402A-9373-E9E723357522}"/>
              </a:ext>
            </a:extLst>
          </p:cNvPr>
          <p:cNvSpPr txBox="1"/>
          <p:nvPr/>
        </p:nvSpPr>
        <p:spPr>
          <a:xfrm>
            <a:off x="-46175" y="8219375"/>
            <a:ext cx="4881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190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せいぶ農産発 焼肉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DINING </a:t>
            </a:r>
            <a:r>
              <a:rPr kumimoji="1" lang="ja-JP" alt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まるぎゅう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D2B3201-2B32-49B7-9ADE-6229A0764C57}"/>
              </a:ext>
            </a:extLst>
          </p:cNvPr>
          <p:cNvSpPr/>
          <p:nvPr/>
        </p:nvSpPr>
        <p:spPr>
          <a:xfrm>
            <a:off x="186113" y="8589269"/>
            <a:ext cx="4499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0190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ご予約・お問い合わせ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：TEL 0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197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-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62</a:t>
            </a: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-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3077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8C0398C9-285C-4362-953B-C02499130D87}"/>
              </a:ext>
            </a:extLst>
          </p:cNvPr>
          <p:cNvSpPr/>
          <p:nvPr/>
        </p:nvSpPr>
        <p:spPr>
          <a:xfrm>
            <a:off x="644108" y="9589543"/>
            <a:ext cx="37927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190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営業時間：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11:00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～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14:30</a:t>
            </a:r>
            <a:r>
              <a:rPr kumimoji="1" lang="en-US" altLang="ja-JP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</a:t>
            </a:r>
            <a:r>
              <a:rPr kumimoji="1" lang="ja-JP" alt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ラストオーダー</a:t>
            </a:r>
            <a:r>
              <a:rPr kumimoji="1" lang="en-US" altLang="ja-JP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14:00)</a:t>
            </a:r>
            <a:r>
              <a:rPr kumimoji="1" lang="en-US" altLang="ja-JP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</a:t>
            </a:r>
          </a:p>
          <a:p>
            <a:pPr marL="0" marR="0" lvl="0" indent="0" algn="l" defTabSz="10190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　　　　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17:00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～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22:00</a:t>
            </a:r>
            <a:r>
              <a:rPr kumimoji="1" lang="en-US" altLang="ja-JP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</a:t>
            </a:r>
            <a:r>
              <a:rPr kumimoji="1" lang="ja-JP" alt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ラストオーダー</a:t>
            </a:r>
            <a:r>
              <a:rPr kumimoji="1" lang="en-US" altLang="ja-JP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21:30)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10671A64-6806-4D63-B9D7-7561017B8C82}"/>
              </a:ext>
            </a:extLst>
          </p:cNvPr>
          <p:cNvSpPr/>
          <p:nvPr/>
        </p:nvSpPr>
        <p:spPr>
          <a:xfrm>
            <a:off x="728446" y="10069985"/>
            <a:ext cx="362406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190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定休日：毎週月曜日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10190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月曜日が祝日の場合は翌火曜日が定休日となります）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0" name="テキスト ボックス 8">
            <a:extLst>
              <a:ext uri="{FF2B5EF4-FFF2-40B4-BE49-F238E27FC236}">
                <a16:creationId xmlns:a16="http://schemas.microsoft.com/office/drawing/2014/main" id="{6D259C06-A7FD-4AAE-9A74-962088AA8DB6}"/>
              </a:ext>
            </a:extLst>
          </p:cNvPr>
          <p:cNvSpPr txBox="1"/>
          <p:nvPr/>
        </p:nvSpPr>
        <p:spPr>
          <a:xfrm>
            <a:off x="888395" y="7388881"/>
            <a:ext cx="5725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93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★テイクアウト専用になりますので、配達はお受けできません。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0A516F9F-F5FC-4FFD-953F-78B361E3BF20}"/>
              </a:ext>
            </a:extLst>
          </p:cNvPr>
          <p:cNvCxnSpPr>
            <a:cxnSpLocks/>
          </p:cNvCxnSpPr>
          <p:nvPr/>
        </p:nvCxnSpPr>
        <p:spPr>
          <a:xfrm>
            <a:off x="0" y="8032339"/>
            <a:ext cx="7502236" cy="31006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図 20">
            <a:extLst>
              <a:ext uri="{FF2B5EF4-FFF2-40B4-BE49-F238E27FC236}">
                <a16:creationId xmlns:a16="http://schemas.microsoft.com/office/drawing/2014/main" id="{C1C60D30-1B07-79F7-E46B-DA18629D2D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408" y="3456591"/>
            <a:ext cx="5190888" cy="346059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459295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6998BF6B-82C5-4074-8F88-F745BEBEA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37" y="2028708"/>
            <a:ext cx="2420856" cy="161390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E646267-9333-44C2-9AD3-3E85C1F383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509" y="4371389"/>
            <a:ext cx="2422002" cy="161466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2FF51ED-AB2A-48B6-B3B8-031C6C3BE4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566" y="2035522"/>
            <a:ext cx="2420856" cy="159008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CCD739B-A61B-468A-9C07-05B55A1397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231" y="6834200"/>
            <a:ext cx="2472291" cy="164819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F034435C-2762-45F7-9B9E-63D541B60E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4566" y="6814021"/>
            <a:ext cx="2468502" cy="1645668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CB759C4-90CC-4C32-8528-7ECC1ABC5956}"/>
              </a:ext>
            </a:extLst>
          </p:cNvPr>
          <p:cNvSpPr txBox="1"/>
          <p:nvPr/>
        </p:nvSpPr>
        <p:spPr>
          <a:xfrm>
            <a:off x="3935500" y="3643105"/>
            <a:ext cx="3166251" cy="690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93456"/>
            <a:r>
              <a:rPr kumimoji="1" lang="ja-JP" altLang="en-US" sz="194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きたかみ牛すじカレー弁当</a:t>
            </a:r>
            <a:endParaRPr kumimoji="1" lang="en-US" altLang="ja-JP" sz="194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 defTabSz="493456"/>
            <a:r>
              <a:rPr kumimoji="1" lang="ja-JP" altLang="en-US" sz="194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1943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950</a:t>
            </a:r>
            <a:r>
              <a:rPr kumimoji="1" lang="ja-JP" altLang="en-US" sz="1943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円</a:t>
            </a:r>
            <a:r>
              <a:rPr kumimoji="1"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（税込）</a:t>
            </a:r>
            <a:endParaRPr kumimoji="1" lang="en-US" altLang="ja-JP" sz="151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B5DCC48-1E31-449E-BDFD-3B8B14ACE513}"/>
              </a:ext>
            </a:extLst>
          </p:cNvPr>
          <p:cNvSpPr txBox="1"/>
          <p:nvPr/>
        </p:nvSpPr>
        <p:spPr>
          <a:xfrm>
            <a:off x="693950" y="3703313"/>
            <a:ext cx="2420856" cy="690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93456"/>
            <a:r>
              <a:rPr kumimoji="1" lang="ja-JP" altLang="en-US" sz="194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白金豚生姜焼き弁当</a:t>
            </a:r>
            <a:endParaRPr kumimoji="1" lang="en-US" altLang="ja-JP" sz="194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 defTabSz="493456"/>
            <a:r>
              <a:rPr kumimoji="1" lang="ja-JP" altLang="en-US" sz="194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1943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95</a:t>
            </a:r>
            <a:r>
              <a:rPr lang="en-US" altLang="ja-JP" sz="1943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0</a:t>
            </a:r>
            <a:r>
              <a:rPr kumimoji="1" lang="ja-JP" altLang="en-US" sz="1943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円</a:t>
            </a:r>
            <a:r>
              <a:rPr kumimoji="1"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（税込）</a:t>
            </a:r>
            <a:endParaRPr kumimoji="1" lang="ja-JP" altLang="en-US" sz="151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079CBEB-B5A0-4976-A805-C4721F96F703}"/>
              </a:ext>
            </a:extLst>
          </p:cNvPr>
          <p:cNvSpPr txBox="1"/>
          <p:nvPr/>
        </p:nvSpPr>
        <p:spPr>
          <a:xfrm>
            <a:off x="529643" y="6049919"/>
            <a:ext cx="2735044" cy="690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93456"/>
            <a:r>
              <a:rPr kumimoji="1" lang="ja-JP" altLang="en-US" sz="194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きたかみ牛そぼろ弁当</a:t>
            </a:r>
            <a:endParaRPr kumimoji="1" lang="en-US" altLang="ja-JP" sz="194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 defTabSz="493456"/>
            <a:r>
              <a:rPr kumimoji="1" lang="ja-JP" altLang="en-US" sz="194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194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1,050</a:t>
            </a:r>
            <a:r>
              <a:rPr kumimoji="1" lang="ja-JP" altLang="en-US" sz="1940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円</a:t>
            </a:r>
            <a:r>
              <a:rPr kumimoji="1"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（税込）</a:t>
            </a:r>
            <a:endParaRPr kumimoji="1" lang="ja-JP" altLang="en-US" sz="1940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A1952697-170F-4ADA-A28E-34A90DB0337A}"/>
              </a:ext>
            </a:extLst>
          </p:cNvPr>
          <p:cNvSpPr txBox="1"/>
          <p:nvPr/>
        </p:nvSpPr>
        <p:spPr>
          <a:xfrm>
            <a:off x="567203" y="8459690"/>
            <a:ext cx="2435282" cy="690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93456"/>
            <a:r>
              <a:rPr kumimoji="1" lang="ja-JP" altLang="en-US" sz="194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三種カルビ焼肉弁当</a:t>
            </a:r>
            <a:endParaRPr kumimoji="1" lang="en-US" altLang="ja-JP" sz="194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 defTabSz="493456"/>
            <a:r>
              <a:rPr kumimoji="1" lang="ja-JP" altLang="en-US" sz="194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1943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1,750</a:t>
            </a:r>
            <a:r>
              <a:rPr kumimoji="1" lang="ja-JP" altLang="en-US" sz="1943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円</a:t>
            </a:r>
            <a:r>
              <a:rPr kumimoji="1"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（税込）</a:t>
            </a:r>
            <a:endParaRPr kumimoji="1" lang="en-US" altLang="ja-JP" sz="151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CB15AFC-2C19-450F-99CF-AAD4015E006E}"/>
              </a:ext>
            </a:extLst>
          </p:cNvPr>
          <p:cNvSpPr txBox="1"/>
          <p:nvPr/>
        </p:nvSpPr>
        <p:spPr>
          <a:xfrm>
            <a:off x="4021795" y="8482394"/>
            <a:ext cx="3177473" cy="690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93456"/>
            <a:r>
              <a:rPr kumimoji="1" lang="ja-JP" altLang="en-US" sz="194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きたかみ牛辛味噌炒め弁当</a:t>
            </a:r>
            <a:endParaRPr kumimoji="1" lang="en-US" altLang="ja-JP" sz="194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 defTabSz="493456"/>
            <a:r>
              <a:rPr kumimoji="1" lang="ja-JP" altLang="en-US" sz="194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1943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1,850</a:t>
            </a:r>
            <a:r>
              <a:rPr kumimoji="1" lang="ja-JP" altLang="en-US" sz="1943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円</a:t>
            </a:r>
            <a:r>
              <a:rPr kumimoji="1"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（税込）</a:t>
            </a:r>
            <a:endParaRPr kumimoji="1" lang="ja-JP" altLang="en-US" sz="151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1BBA5D9E-2C3F-47CB-A3A4-5E84A9C85DAF}"/>
              </a:ext>
            </a:extLst>
          </p:cNvPr>
          <p:cNvCxnSpPr>
            <a:cxnSpLocks/>
          </p:cNvCxnSpPr>
          <p:nvPr/>
        </p:nvCxnSpPr>
        <p:spPr>
          <a:xfrm>
            <a:off x="45206" y="9231626"/>
            <a:ext cx="7469261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図 21">
            <a:extLst>
              <a:ext uri="{FF2B5EF4-FFF2-40B4-BE49-F238E27FC236}">
                <a16:creationId xmlns:a16="http://schemas.microsoft.com/office/drawing/2014/main" id="{02B841AE-0B91-4E1F-9437-4BF53ADDF5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2552" y="9374226"/>
            <a:ext cx="2244551" cy="12122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9A76144-A69B-42A9-8C34-6F1CC267EF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566" y="4374232"/>
            <a:ext cx="2420856" cy="1613904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07700BA-1E5E-41F1-9D65-F94B6679DA15}"/>
              </a:ext>
            </a:extLst>
          </p:cNvPr>
          <p:cNvSpPr txBox="1"/>
          <p:nvPr/>
        </p:nvSpPr>
        <p:spPr>
          <a:xfrm>
            <a:off x="3935500" y="6026784"/>
            <a:ext cx="2743059" cy="690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93456"/>
            <a:r>
              <a:rPr kumimoji="1" lang="ja-JP" altLang="en-US" sz="194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きたかみ牛すき焼き丼</a:t>
            </a:r>
            <a:endParaRPr kumimoji="1" lang="en-US" altLang="ja-JP" sz="1943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 defTabSz="493456"/>
            <a:r>
              <a:rPr kumimoji="1" lang="ja-JP" altLang="en-US" sz="1943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en-US" altLang="ja-JP" sz="1943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1,350</a:t>
            </a:r>
            <a:r>
              <a:rPr kumimoji="1" lang="ja-JP" altLang="en-US" sz="1943" b="1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円</a:t>
            </a:r>
            <a:r>
              <a:rPr kumimoji="1" lang="ja-JP" altLang="en-US" sz="12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（税込）</a:t>
            </a:r>
            <a:endParaRPr kumimoji="1" lang="ja-JP" altLang="en-US" sz="1511" dirty="0">
              <a:solidFill>
                <a:prstClr val="black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160A9EF0-B684-42A6-A232-C3029F4DF5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9505" y="8165108"/>
            <a:ext cx="1098904" cy="35806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C749038-089F-4154-91BE-B5E02827DD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8313" y="9297561"/>
            <a:ext cx="4852837" cy="542591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23F35672-E1FE-47CD-9629-5C3E7C4531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2330" y="10203966"/>
            <a:ext cx="3627434" cy="524301"/>
          </a:xfrm>
          <a:prstGeom prst="rect">
            <a:avLst/>
          </a:prstGeom>
        </p:spPr>
      </p:pic>
      <p:sp>
        <p:nvSpPr>
          <p:cNvPr id="37" name="テキスト ボックス 8">
            <a:extLst>
              <a:ext uri="{FF2B5EF4-FFF2-40B4-BE49-F238E27FC236}">
                <a16:creationId xmlns:a16="http://schemas.microsoft.com/office/drawing/2014/main" id="{3AEE9992-D6E8-4A48-AEDF-4421A0194A46}"/>
              </a:ext>
            </a:extLst>
          </p:cNvPr>
          <p:cNvSpPr txBox="1"/>
          <p:nvPr/>
        </p:nvSpPr>
        <p:spPr>
          <a:xfrm>
            <a:off x="1598159" y="900840"/>
            <a:ext cx="5725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93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★ご注文後に調理致しますので、お時間がかかる場合がございます。</a:t>
            </a:r>
            <a:endParaRPr kumimoji="0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93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事前にご予約いただけますと、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スムーズにお渡しできます。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CCE7C8EF-E859-460F-9850-46ACBC8D8112}"/>
              </a:ext>
            </a:extLst>
          </p:cNvPr>
          <p:cNvSpPr/>
          <p:nvPr/>
        </p:nvSpPr>
        <p:spPr>
          <a:xfrm>
            <a:off x="1815750" y="521651"/>
            <a:ext cx="55282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190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ご予約・お問い合わせ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：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TEL 0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197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-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62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-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3077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9" name="テキスト ボックス 8">
            <a:extLst>
              <a:ext uri="{FF2B5EF4-FFF2-40B4-BE49-F238E27FC236}">
                <a16:creationId xmlns:a16="http://schemas.microsoft.com/office/drawing/2014/main" id="{D2556DB6-3AC1-43A0-96AF-E4E87AD15FAE}"/>
              </a:ext>
            </a:extLst>
          </p:cNvPr>
          <p:cNvSpPr txBox="1"/>
          <p:nvPr/>
        </p:nvSpPr>
        <p:spPr>
          <a:xfrm>
            <a:off x="1595316" y="1359130"/>
            <a:ext cx="57254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934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★テイクアウト専用になりますので、配達はお受けできません。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73BE7113-2AC7-40F9-A685-F7F13FB187B2}"/>
              </a:ext>
            </a:extLst>
          </p:cNvPr>
          <p:cNvSpPr/>
          <p:nvPr/>
        </p:nvSpPr>
        <p:spPr>
          <a:xfrm>
            <a:off x="788359" y="9709363"/>
            <a:ext cx="37927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190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営業時間：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11:00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～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14:30</a:t>
            </a:r>
            <a:r>
              <a: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</a:t>
            </a:r>
            <a:r>
              <a:rPr kumimoji="1" lang="ja-JP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ラストオーダー</a:t>
            </a:r>
            <a:r>
              <a: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14:00)</a:t>
            </a:r>
            <a:r>
              <a:rPr kumimoji="1" lang="en-US" altLang="ja-JP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</a:t>
            </a:r>
          </a:p>
          <a:p>
            <a:pPr marL="0" marR="0" lvl="0" indent="0" algn="l" defTabSz="10190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　　　　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17:00</a:t>
            </a: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～</a:t>
            </a: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22:00</a:t>
            </a:r>
            <a:r>
              <a: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(</a:t>
            </a:r>
            <a:r>
              <a:rPr kumimoji="1" lang="ja-JP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ラストオーダー</a:t>
            </a:r>
            <a:r>
              <a: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21:30)</a:t>
            </a:r>
            <a:endParaRPr kumimoji="1" lang="ja-JP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944F1F97-A2B7-40DC-9A83-F4FF66072E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6070" y="552981"/>
            <a:ext cx="1405098" cy="14050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FFEF6D6F-1635-4B67-8B20-B86037D8ADC0}"/>
              </a:ext>
            </a:extLst>
          </p:cNvPr>
          <p:cNvSpPr/>
          <p:nvPr/>
        </p:nvSpPr>
        <p:spPr>
          <a:xfrm>
            <a:off x="647247" y="-17451"/>
            <a:ext cx="6199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190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b="1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まるぎゅうのテイクアウト弁当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3" name="図 2" descr="アイコン&#10;&#10;自動的に生成された説明">
            <a:extLst>
              <a:ext uri="{FF2B5EF4-FFF2-40B4-BE49-F238E27FC236}">
                <a16:creationId xmlns:a16="http://schemas.microsoft.com/office/drawing/2014/main" id="{59245430-1C77-4D17-BFCA-6447AED4E6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40807" y="7977621"/>
            <a:ext cx="1019310" cy="8499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2EC1AF4-BEC0-4DF5-ADBA-668865381908}"/>
              </a:ext>
            </a:extLst>
          </p:cNvPr>
          <p:cNvSpPr txBox="1"/>
          <p:nvPr/>
        </p:nvSpPr>
        <p:spPr>
          <a:xfrm>
            <a:off x="2946898" y="8711780"/>
            <a:ext cx="800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93456"/>
            <a:r>
              <a:rPr lang="ja-JP" altLang="en-US" sz="1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おすすめ</a:t>
            </a:r>
            <a:endParaRPr kumimoji="1" lang="en-US" altLang="ja-JP" sz="12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1E478E4-CF95-30B7-B831-B69DEBDD3EC5}"/>
              </a:ext>
            </a:extLst>
          </p:cNvPr>
          <p:cNvSpPr txBox="1"/>
          <p:nvPr/>
        </p:nvSpPr>
        <p:spPr>
          <a:xfrm>
            <a:off x="1591445" y="1600858"/>
            <a:ext cx="58069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★持ち帰り用の袋は　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大 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枚 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5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円　 小 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枚 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円　 段ボール </a:t>
            </a:r>
            <a:r>
              <a:rPr lang="en-US" altLang="ja-JP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300</a:t>
            </a:r>
            <a:r>
              <a:rPr lang="ja-JP" altLang="en-US" sz="1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円　頂戴いたします。</a:t>
            </a:r>
            <a:endParaRPr lang="en-US" altLang="ja-JP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37997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12月限定月替わりテイクアウト</Template>
  <TotalTime>1164</TotalTime>
  <Words>290</Words>
  <Application>Microsoft Office PowerPoint</Application>
  <PresentationFormat>ユーザー設定</PresentationFormat>
  <Paragraphs>42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0" baseType="lpstr">
      <vt:lpstr>HGP創英ﾌﾟﾚｾﾞﾝｽEB</vt:lpstr>
      <vt:lpstr>HGP創英角ｺﾞｼｯｸUB</vt:lpstr>
      <vt:lpstr>HGS創英角ｺﾞｼｯｸUB</vt:lpstr>
      <vt:lpstr>メイリオ</vt:lpstr>
      <vt:lpstr>游ゴシック</vt:lpstr>
      <vt:lpstr>游ゴシック Light</vt:lpstr>
      <vt:lpstr>Arial</vt:lpstr>
      <vt:lpstr>Office テーマ</vt:lpstr>
      <vt:lpstr>5月限定 テイクアウト弁当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12月限定 テイクアウト弁当</dc:title>
  <dc:creator>照井 照子</dc:creator>
  <cp:lastModifiedBy>seibu.ohishi@gmail.com</cp:lastModifiedBy>
  <cp:revision>169</cp:revision>
  <cp:lastPrinted>2024-04-11T03:08:59Z</cp:lastPrinted>
  <dcterms:created xsi:type="dcterms:W3CDTF">2021-11-25T04:59:32Z</dcterms:created>
  <dcterms:modified xsi:type="dcterms:W3CDTF">2024-04-11T03:09:57Z</dcterms:modified>
</cp:coreProperties>
</file>